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1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800"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showCatName val="1"/>
            <c:showLeaderLines val="1"/>
          </c:dLbls>
          <c:cat>
            <c:strRef>
              <c:f>Sheet1!$A$1:$A$3</c:f>
              <c:strCache>
                <c:ptCount val="3"/>
                <c:pt idx="0">
                  <c:v>Effective, necessary care</c:v>
                </c:pt>
                <c:pt idx="1">
                  <c:v>Preference-sensitive care</c:v>
                </c:pt>
                <c:pt idx="2">
                  <c:v>Supply-sensitive care</c:v>
                </c:pt>
              </c:strCache>
            </c:strRef>
          </c:cat>
          <c:val>
            <c:numRef>
              <c:f>Sheet1!$B$1:$B$3</c:f>
              <c:numCache>
                <c:formatCode>0%</c:formatCode>
                <c:ptCount val="3"/>
                <c:pt idx="0">
                  <c:v>0.15000000000000002</c:v>
                </c:pt>
                <c:pt idx="1">
                  <c:v>0.25</c:v>
                </c:pt>
                <c:pt idx="2">
                  <c:v>0.60000000000000009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171B3-3231-4517-8BF1-D49B5A920FCD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A9B4E-7C7A-47BC-9CFE-5B5A5D316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Coefficient of variation = standard deviation divided by the mean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A9B4E-7C7A-47BC-9CFE-5B5A5D316E5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3D21F-4C0A-4865-B206-E1D08F85EE53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A9E16-3989-4ADB-AA7D-BA5A87384B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Wennberg</a:t>
            </a:r>
            <a:r>
              <a:rPr lang="en-US" dirty="0" smtClean="0"/>
              <a:t>, </a:t>
            </a:r>
            <a:r>
              <a:rPr lang="en-US" i="1" dirty="0" smtClean="0"/>
              <a:t>Tracking Medicine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0"/>
            <a:ext cx="5624513" cy="6870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Epidemiology of Medical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types of medical care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295400" y="1600200"/>
          <a:ext cx="6172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onsillectom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53030"/>
            <a:ext cx="9144000" cy="555193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urgical variation 1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769" y="0"/>
            <a:ext cx="7854462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urgical variation 1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9217" y="0"/>
            <a:ext cx="748556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urgical variation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6218" y="0"/>
            <a:ext cx="7891564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</Words>
  <Application>Microsoft Office PowerPoint</Application>
  <PresentationFormat>On-screen Show (4:3)</PresentationFormat>
  <Paragraphs>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Wennberg, Tracking Medicine</vt:lpstr>
      <vt:lpstr>Slide 2</vt:lpstr>
      <vt:lpstr>Epidemiology of Medical Care</vt:lpstr>
      <vt:lpstr>Slide 4</vt:lpstr>
      <vt:lpstr>Slide 5</vt:lpstr>
      <vt:lpstr>Slide 6</vt:lpstr>
      <vt:lpstr>Slide 7</vt:lpstr>
    </vt:vector>
  </TitlesOfParts>
  <Company>Arnold School of Public Health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Wennberg, Tracking Medicine</dc:title>
  <dc:creator>sbaker</dc:creator>
  <cp:lastModifiedBy>Sam Baker</cp:lastModifiedBy>
  <cp:revision>5</cp:revision>
  <dcterms:created xsi:type="dcterms:W3CDTF">2010-10-13T18:43:44Z</dcterms:created>
  <dcterms:modified xsi:type="dcterms:W3CDTF">2012-10-23T11:17:51Z</dcterms:modified>
</cp:coreProperties>
</file>