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57" r:id="rId13"/>
    <p:sldId id="25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75" autoAdjust="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5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6788D-3DC2-C243-80F0-44DE7E1636EF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66263-331B-304F-B227-33B1D1F08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heincidentaleconomist.com/medicares-financing-problems-the-basic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heincidentaleconomist.com/medicares-structure-and-payment-systems-part-i-traditional-medicare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Medicare and Medicaid $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HSPM </a:t>
            </a:r>
            <a:r>
              <a:rPr lang="en-US" dirty="0" smtClean="0"/>
              <a:t>714 J50</a:t>
            </a:r>
          </a:p>
          <a:p>
            <a:r>
              <a:rPr lang="en-US" dirty="0" smtClean="0"/>
              <a:t>Fall 2013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507752"/>
            <a:ext cx="8610600" cy="5854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194" y="274637"/>
            <a:ext cx="9165194" cy="62941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http://theincidentaleconomist.com/medicares-financing-problems-the-basics/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http://theincidentaleconomist.com/medicares-structure-and-payment-systems-part-i-traditional-medicare/</a:t>
            </a:r>
            <a:endParaRPr lang="en-US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" y="495300"/>
            <a:ext cx="8610600" cy="58547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49</Words>
  <Application>Microsoft Macintosh PowerPoint</Application>
  <PresentationFormat>On-screen Show (4:3)</PresentationFormat>
  <Paragraphs>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Medicare and Medicaid $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Univ. of South Carolina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Medicare</dc:title>
  <dc:creator>Sam Baker</dc:creator>
  <cp:lastModifiedBy>Sam Baker</cp:lastModifiedBy>
  <cp:revision>40</cp:revision>
  <dcterms:created xsi:type="dcterms:W3CDTF">2010-01-28T22:00:43Z</dcterms:created>
  <dcterms:modified xsi:type="dcterms:W3CDTF">2013-09-15T20:49:47Z</dcterms:modified>
</cp:coreProperties>
</file>